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267" r:id="rId9"/>
    <p:sldId id="1697" r:id="rId10"/>
    <p:sldId id="1701" r:id="rId11"/>
    <p:sldId id="1702" r:id="rId12"/>
    <p:sldId id="1671" r:id="rId13"/>
    <p:sldId id="1695" r:id="rId14"/>
    <p:sldId id="1696" r:id="rId15"/>
    <p:sldId id="275" r:id="rId16"/>
    <p:sldId id="1691" r:id="rId17"/>
    <p:sldId id="1693" r:id="rId18"/>
    <p:sldId id="1698" r:id="rId19"/>
    <p:sldId id="1699" r:id="rId20"/>
    <p:sldId id="1700" r:id="rId21"/>
    <p:sldId id="1703" r:id="rId22"/>
    <p:sldId id="1704" r:id="rId23"/>
    <p:sldId id="1678" r:id="rId24"/>
    <p:sldId id="1679" r:id="rId25"/>
    <p:sldId id="1680" r:id="rId26"/>
    <p:sldId id="1681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</p14:sldIdLst>
        </p14:section>
        <p14:section name="當週進度" id="{8B4424AE-5C78-444D-8B6D-A19D7D6E2311}">
          <p14:sldIdLst>
            <p14:sldId id="267"/>
            <p14:sldId id="1697"/>
            <p14:sldId id="1701"/>
            <p14:sldId id="1702"/>
          </p14:sldIdLst>
        </p14:section>
        <p14:section name="進度統整" id="{FD50D92C-BE9A-4975-B1A3-341B41B3D14A}">
          <p14:sldIdLst>
            <p14:sldId id="1671"/>
            <p14:sldId id="1695"/>
            <p14:sldId id="1696"/>
            <p14:sldId id="275"/>
            <p14:sldId id="1691"/>
            <p14:sldId id="1693"/>
            <p14:sldId id="1698"/>
            <p14:sldId id="1699"/>
            <p14:sldId id="1700"/>
            <p14:sldId id="1703"/>
            <p14:sldId id="1704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5316" autoAdjust="0"/>
  </p:normalViewPr>
  <p:slideViewPr>
    <p:cSldViewPr snapToGrid="0">
      <p:cViewPr varScale="1">
        <p:scale>
          <a:sx n="114" d="100"/>
          <a:sy n="114" d="100"/>
        </p:scale>
        <p:origin x="390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599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17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3633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C886897D-8C36-441B-BFDA-81802673D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8186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085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1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119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辨識馬路坑洞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2021.05.14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1563" y="1489046"/>
            <a:ext cx="8456103" cy="475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2021/05/07 ~ 2021/05/14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67352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90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13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分工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7FDFB1A-528B-4360-889C-6F0C18107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0049"/>
            <a:ext cx="8193740" cy="451799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23B0CD3-EFD8-4394-A358-0EDF7A14BFD1}"/>
              </a:ext>
            </a:extLst>
          </p:cNvPr>
          <p:cNvSpPr/>
          <p:nvPr/>
        </p:nvSpPr>
        <p:spPr>
          <a:xfrm>
            <a:off x="3053918" y="2583402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2E9BBCA-75D5-41BF-A762-1AB2CFDF8189}"/>
              </a:ext>
            </a:extLst>
          </p:cNvPr>
          <p:cNvSpPr txBox="1"/>
          <p:nvPr/>
        </p:nvSpPr>
        <p:spPr>
          <a:xfrm>
            <a:off x="3232307" y="21345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何佳曄、陳陽棋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EB57253-91D5-4AB5-BD2C-7ADF0B4811D8}"/>
              </a:ext>
            </a:extLst>
          </p:cNvPr>
          <p:cNvSpPr/>
          <p:nvPr/>
        </p:nvSpPr>
        <p:spPr>
          <a:xfrm>
            <a:off x="3053918" y="3849048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5BCA57B-496C-4001-8173-95E6938FEFDE}"/>
              </a:ext>
            </a:extLst>
          </p:cNvPr>
          <p:cNvSpPr txBox="1"/>
          <p:nvPr/>
        </p:nvSpPr>
        <p:spPr>
          <a:xfrm>
            <a:off x="3134577" y="495277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曾梓維、葉易德</a:t>
            </a:r>
          </a:p>
        </p:txBody>
      </p:sp>
    </p:spTree>
    <p:extLst>
      <p:ext uri="{BB962C8B-B14F-4D97-AF65-F5344CB8AC3E}">
        <p14:creationId xmlns:p14="http://schemas.microsoft.com/office/powerpoint/2010/main" val="2861578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B518967-723D-49C6-BA4B-9ACBBAD42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4" y="1327638"/>
            <a:ext cx="6829083" cy="484958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758C857-7A9A-4D34-B69F-BCF3C40B44A3}"/>
              </a:ext>
            </a:extLst>
          </p:cNvPr>
          <p:cNvSpPr txBox="1"/>
          <p:nvPr/>
        </p:nvSpPr>
        <p:spPr>
          <a:xfrm>
            <a:off x="838200" y="132763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</p:spTree>
    <p:extLst>
      <p:ext uri="{BB962C8B-B14F-4D97-AF65-F5344CB8AC3E}">
        <p14:creationId xmlns:p14="http://schemas.microsoft.com/office/powerpoint/2010/main" val="4030801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2021/05/14 ~ 2021/05/20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951123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62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81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8" y="338455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處理上週問題紀錄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182300-4A9F-4D72-AEC2-7BD90100D153}"/>
              </a:ext>
            </a:extLst>
          </p:cNvPr>
          <p:cNvSpPr/>
          <p:nvPr/>
        </p:nvSpPr>
        <p:spPr>
          <a:xfrm>
            <a:off x="838198" y="2196696"/>
            <a:ext cx="10515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找馬路材質單元測試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85AF90-7A2C-4273-BC16-F4DDA335A841}"/>
              </a:ext>
            </a:extLst>
          </p:cNvPr>
          <p:cNvSpPr/>
          <p:nvPr/>
        </p:nvSpPr>
        <p:spPr>
          <a:xfrm>
            <a:off x="838197" y="4686882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整合每個單元做驗證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5859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4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9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4736" y="1479872"/>
            <a:ext cx="8382930" cy="471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1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2021/05/20</a:t>
            </a:r>
            <a:r>
              <a:rPr lang="zh-TW" altLang="en-US" dirty="0"/>
              <a:t> 控管紀錄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6A22C68-CBFC-45CF-A13E-E74D3E886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80470"/>
            <a:ext cx="9976690" cy="217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問題紀錄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496367D-2FF5-4DEF-86E4-0BF89A828377}"/>
              </a:ext>
            </a:extLst>
          </p:cNvPr>
          <p:cNvSpPr txBox="1"/>
          <p:nvPr/>
        </p:nvSpPr>
        <p:spPr>
          <a:xfrm>
            <a:off x="838200" y="1291904"/>
            <a:ext cx="82573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標線若過於平坦也會導致標線裡面部分的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threshold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採用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sobel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算法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承上，若面積大於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的面積會導致圈出來的區域在標線內部而非馬路材質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再新增用顏色區分的方式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馬路不會和標線顏色相同的前提下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AB79FC7-4CDC-4B6A-9716-7649F2F49CC0}"/>
              </a:ext>
            </a:extLst>
          </p:cNvPr>
          <p:cNvSpPr txBox="1"/>
          <p:nvPr/>
        </p:nvSpPr>
        <p:spPr>
          <a:xfrm>
            <a:off x="838199" y="2422013"/>
            <a:ext cx="95333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部分影片會有擋風玻璃的反射影像以及雨水模糊的問題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根據圖像的透明度，去遮罩擋風玻璃反射影像的部分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反射的影像通常色彩相對較不飽和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擋風玻璃反射影像幾乎不會有太大變化，使用差幀做前景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後景分離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去除沒有變化的物件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CEDF9F9-89C2-4BC1-902E-A5DA082EE3E7}"/>
              </a:ext>
            </a:extLst>
          </p:cNvPr>
          <p:cNvSpPr txBox="1"/>
          <p:nvPr/>
        </p:nvSpPr>
        <p:spPr>
          <a:xfrm>
            <a:off x="838199" y="3757261"/>
            <a:ext cx="11091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目前採用影片中的所有畫面去偵測馬路材質標記，因此若影片並非占滿整個畫面會讀取到影片外圍區域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先行找出影片的區域，使用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Canny 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只尋找最外層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4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122098</TotalTime>
  <Words>519</Words>
  <Application>Microsoft Office PowerPoint</Application>
  <PresentationFormat>寬螢幕</PresentationFormat>
  <Paragraphs>97</Paragraphs>
  <Slides>26</Slides>
  <Notes>16</Notes>
  <HiddenSlides>0</HiddenSlides>
  <MMClips>6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3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辨識馬路坑洞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當周進度</vt:lpstr>
      <vt:lpstr>當周進度</vt:lpstr>
      <vt:lpstr>當周進度</vt:lpstr>
      <vt:lpstr>當周進度</vt:lpstr>
      <vt:lpstr>2021/05/07 ~ 2021/05/14 </vt:lpstr>
      <vt:lpstr>專案架構</vt:lpstr>
      <vt:lpstr>2021/05/13 BreakDown</vt:lpstr>
      <vt:lpstr>分工</vt:lpstr>
      <vt:lpstr>當周進度</vt:lpstr>
      <vt:lpstr>2021/05/14 ~ 2021/05/20 </vt:lpstr>
      <vt:lpstr>2021/05/18 BreakDown</vt:lpstr>
      <vt:lpstr>當周進度</vt:lpstr>
      <vt:lpstr>當周進度</vt:lpstr>
      <vt:lpstr>當周進度</vt:lpstr>
      <vt:lpstr>當周進度</vt:lpstr>
      <vt:lpstr>開會紀錄</vt:lpstr>
      <vt:lpstr>參考資料</vt:lpstr>
      <vt:lpstr>2021/05/20 控管紀錄</vt:lpstr>
      <vt:lpstr>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2067</cp:revision>
  <dcterms:created xsi:type="dcterms:W3CDTF">2019-03-11T13:47:46Z</dcterms:created>
  <dcterms:modified xsi:type="dcterms:W3CDTF">2021-05-21T00:44:29Z</dcterms:modified>
</cp:coreProperties>
</file>